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8" d="100"/>
          <a:sy n="48" d="100"/>
        </p:scale>
        <p:origin x="2684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265637B-4ED4-4980-913C-AF1C6E91FD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759997-CBD3-4F2F-BE9B-E5E94D07452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12757B-B4E2-4368-A68F-41FCB6991EDD}" type="datetimeFigureOut">
              <a:rPr lang="en-IN" smtClean="0"/>
              <a:t>16-10-2025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AC5C53-25D6-4997-9750-DD434EEDB8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F88401-F1B5-45A4-9DBF-84D8DDD3573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89E61-7763-4A53-8D85-F5B7A481D9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44577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jpeg>
</file>

<file path=ppt/media/image13.png>
</file>

<file path=ppt/media/image2.gif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E0B4CF-6AAA-4FF2-A6BB-C3D4D4018977}" type="datetimeFigureOut">
              <a:rPr lang="en-IN" smtClean="0"/>
              <a:t>16-10-2025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C670BF-6422-4300-A33E-70F14ABF882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280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F94452-A8D1-47E2-9D7D-BC58E5767D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4933" y="635634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8FE7B4D0-A1FD-456A-B8EC-84080041D9BF}" type="datetime1">
              <a:rPr lang="en-IN" smtClean="0"/>
              <a:pPr/>
              <a:t>16-10-2025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186405-C45C-4C1B-9EF0-196DDB817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algn="ctr"/>
            <a:r>
              <a:rPr lang="en-IN" dirty="0"/>
              <a:t>ICE2CPT 2025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4A3BE5-3648-4121-AE39-4F5398E72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9334" y="635634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D93EAE72-0FE3-4F2E-8999-74BD9984FD6F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8248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1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C:\Users\acer\Desktop\logo\ice2cptLogo.gif">
            <a:extLst>
              <a:ext uri="{FF2B5EF4-FFF2-40B4-BE49-F238E27FC236}">
                <a16:creationId xmlns:a16="http://schemas.microsoft.com/office/drawing/2014/main" id="{6AF23E7A-0262-4307-B57B-FF952762C0C3}"/>
              </a:ext>
            </a:extLst>
          </p:cNvPr>
          <p:cNvPicPr/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97" y="-78205"/>
            <a:ext cx="1327525" cy="1201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Picture 17" descr="Description: http://upload.wikimedia.org/wikipedia/commons/4/4e/NIT-Jamshedpur-logo.png">
            <a:extLst>
              <a:ext uri="{FF2B5EF4-FFF2-40B4-BE49-F238E27FC236}">
                <a16:creationId xmlns:a16="http://schemas.microsoft.com/office/drawing/2014/main" id="{F09CA68C-83D5-4979-8028-82EB7D3E1E6E}"/>
              </a:ext>
            </a:extLst>
          </p:cNvPr>
          <p:cNvPicPr/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5387" y="85859"/>
            <a:ext cx="952970" cy="1037263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FD9F19D6-C9A5-4CFB-BE4E-047CA39B53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71061" y="6356349"/>
            <a:ext cx="2743200" cy="365125"/>
          </a:xfrm>
          <a:prstGeom prst="rect">
            <a:avLst/>
          </a:prstGeom>
        </p:spPr>
        <p:txBody>
          <a:bodyPr/>
          <a:lstStyle/>
          <a:p>
            <a:fld id="{7B9A23B1-D8D8-4723-827E-4A53736AE733}" type="datetime1">
              <a:rPr lang="en-IN" smtClean="0"/>
              <a:t>16-10-2025</a:t>
            </a:fld>
            <a:endParaRPr lang="en-IN" dirty="0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F6C6FE00-2594-4CA0-8340-86243FF0CF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IN" dirty="0"/>
              <a:t>ICE2CPT 2025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4A5CB0A4-8AE7-4241-B296-FB41687131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D93EAE72-0FE3-4F2E-8999-74BD9984FD6F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65693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11" Type="http://schemas.openxmlformats.org/officeDocument/2006/relationships/image" Target="../media/image13.png"/><Relationship Id="rId5" Type="http://schemas.openxmlformats.org/officeDocument/2006/relationships/image" Target="../media/image7.jpeg"/><Relationship Id="rId10" Type="http://schemas.openxmlformats.org/officeDocument/2006/relationships/image" Target="../media/image12.jpeg"/><Relationship Id="rId4" Type="http://schemas.openxmlformats.org/officeDocument/2006/relationships/image" Target="../media/image6.jpeg"/><Relationship Id="rId9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ubtitle 2">
            <a:extLst>
              <a:ext uri="{FF2B5EF4-FFF2-40B4-BE49-F238E27FC236}">
                <a16:creationId xmlns:a16="http://schemas.microsoft.com/office/drawing/2014/main" id="{682E134B-C0C6-4EF8-BFE1-A8A524F89F76}"/>
              </a:ext>
            </a:extLst>
          </p:cNvPr>
          <p:cNvSpPr txBox="1">
            <a:spLocks/>
          </p:cNvSpPr>
          <p:nvPr/>
        </p:nvSpPr>
        <p:spPr>
          <a:xfrm>
            <a:off x="1525845" y="12097"/>
            <a:ext cx="9252381" cy="185908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dirty="0">
                <a:solidFill>
                  <a:srgbClr val="B11FA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IEEE 1</a:t>
            </a:r>
            <a:r>
              <a:rPr lang="en-US" b="1" baseline="30000" dirty="0">
                <a:solidFill>
                  <a:srgbClr val="B11FA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 </a:t>
            </a:r>
            <a:r>
              <a:rPr lang="en-US" b="1" dirty="0">
                <a:solidFill>
                  <a:srgbClr val="B11FA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Conference on Electrical, Electronics and Computer Science with Advanced Power Technologies – A Future Trend (ICE2CPT 2025) </a:t>
            </a: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29</a:t>
            </a:r>
            <a:r>
              <a:rPr lang="en-US" sz="2000" baseline="30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-31</a:t>
            </a:r>
            <a:r>
              <a:rPr lang="en-US" sz="2000" baseline="30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Oct. 2025 </a:t>
            </a:r>
            <a:endParaRPr lang="en-IN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35F47F-8285-42CF-8577-B00ECDFBFC5C}"/>
              </a:ext>
            </a:extLst>
          </p:cNvPr>
          <p:cNvSpPr txBox="1"/>
          <p:nvPr/>
        </p:nvSpPr>
        <p:spPr>
          <a:xfrm>
            <a:off x="3884354" y="2596829"/>
            <a:ext cx="42764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Paper Title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9C39C7-437B-47DB-97F9-836CFC668518}"/>
              </a:ext>
            </a:extLst>
          </p:cNvPr>
          <p:cNvSpPr txBox="1"/>
          <p:nvPr/>
        </p:nvSpPr>
        <p:spPr>
          <a:xfrm>
            <a:off x="5468005" y="3236296"/>
            <a:ext cx="3262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Authors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85D0601-D11E-4825-8910-F65CBDF5CBF3}"/>
              </a:ext>
            </a:extLst>
          </p:cNvPr>
          <p:cNvSpPr txBox="1"/>
          <p:nvPr/>
        </p:nvSpPr>
        <p:spPr>
          <a:xfrm>
            <a:off x="5468005" y="4137661"/>
            <a:ext cx="11400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Presented 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1B60A46-49F7-48A4-AE08-84EBAA43A439}"/>
              </a:ext>
            </a:extLst>
          </p:cNvPr>
          <p:cNvSpPr/>
          <p:nvPr/>
        </p:nvSpPr>
        <p:spPr>
          <a:xfrm>
            <a:off x="4904738" y="1832797"/>
            <a:ext cx="249459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Paper ID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 XXXX 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31E1B0D-387C-43F7-9F8A-BED6FA85B813}"/>
              </a:ext>
            </a:extLst>
          </p:cNvPr>
          <p:cNvCxnSpPr>
            <a:cxnSpLocks/>
          </p:cNvCxnSpPr>
          <p:nvPr/>
        </p:nvCxnSpPr>
        <p:spPr>
          <a:xfrm>
            <a:off x="-11695" y="6047777"/>
            <a:ext cx="4275667" cy="0"/>
          </a:xfrm>
          <a:prstGeom prst="line">
            <a:avLst/>
          </a:prstGeom>
          <a:ln w="28575">
            <a:headEnd type="diamond" w="med" len="med"/>
            <a:tailEnd type="diamond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D30D1906-07DE-41A2-B0FF-B844A4957B5B}"/>
              </a:ext>
            </a:extLst>
          </p:cNvPr>
          <p:cNvSpPr/>
          <p:nvPr/>
        </p:nvSpPr>
        <p:spPr>
          <a:xfrm>
            <a:off x="4220003" y="5863111"/>
            <a:ext cx="38640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b="1" i="1" dirty="0"/>
              <a:t>TECHNICAL AND FINANCIAL PARTNERS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1981761-697F-4B71-8103-267C57805B1C}"/>
              </a:ext>
            </a:extLst>
          </p:cNvPr>
          <p:cNvCxnSpPr>
            <a:cxnSpLocks/>
          </p:cNvCxnSpPr>
          <p:nvPr/>
        </p:nvCxnSpPr>
        <p:spPr>
          <a:xfrm>
            <a:off x="8040105" y="6033421"/>
            <a:ext cx="4151895" cy="14356"/>
          </a:xfrm>
          <a:prstGeom prst="line">
            <a:avLst/>
          </a:prstGeom>
          <a:ln w="28575">
            <a:headEnd type="diamond" w="med" len="med"/>
            <a:tailEnd type="diamond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9FF4F359-9B28-488F-B850-A01569E0A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EAE72-0FE3-4F2E-8999-74BD9984FD6F}" type="slidenum">
              <a:rPr lang="en-IN" smtClean="0"/>
              <a:pPr/>
              <a:t>1</a:t>
            </a:fld>
            <a:endParaRPr lang="en-IN" dirty="0"/>
          </a:p>
        </p:txBody>
      </p:sp>
      <p:grpSp>
        <p:nvGrpSpPr>
          <p:cNvPr id="19" name="Group 18"/>
          <p:cNvGrpSpPr/>
          <p:nvPr/>
        </p:nvGrpSpPr>
        <p:grpSpPr>
          <a:xfrm>
            <a:off x="78425" y="6128955"/>
            <a:ext cx="12036661" cy="684207"/>
            <a:chOff x="261938" y="3529541"/>
            <a:chExt cx="12036661" cy="684207"/>
          </a:xfrm>
        </p:grpSpPr>
        <p:pic>
          <p:nvPicPr>
            <p:cNvPr id="4" name="Picture 3" descr="C:\Users\acer\Desktop\logo\WhatsApp Image 2025-10-11 at 5.25.20 PM (2).jpeg">
              <a:extLst>
                <a:ext uri="{FF2B5EF4-FFF2-40B4-BE49-F238E27FC236}">
                  <a16:creationId xmlns:a16="http://schemas.microsoft.com/office/drawing/2014/main" id="{4487D059-5FD7-4B7D-A379-6F6A43BE4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1766" y="3529541"/>
              <a:ext cx="920157" cy="66538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" name="Picture 5" descr="C:\Users\acer\Desktop\logo\WhatsApp Image 2025-10-11 at 5.25.19 PM.jpeg">
              <a:extLst>
                <a:ext uri="{FF2B5EF4-FFF2-40B4-BE49-F238E27FC236}">
                  <a16:creationId xmlns:a16="http://schemas.microsoft.com/office/drawing/2014/main" id="{BBD1E20E-C6DC-4F25-B05E-8EF16BB353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46727" y="3577273"/>
              <a:ext cx="726685" cy="59815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" name="Picture 6" descr="C:\Users\acer\Desktop\logo\WhatsApp Image 2025-10-11 at 5.25.19 PM (1).jpeg">
              <a:extLst>
                <a:ext uri="{FF2B5EF4-FFF2-40B4-BE49-F238E27FC236}">
                  <a16:creationId xmlns:a16="http://schemas.microsoft.com/office/drawing/2014/main" id="{2470F5FA-C9CD-49BF-B6F0-2A690F9F5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38328" y="3570144"/>
              <a:ext cx="1094282" cy="59815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Picture 10" descr="C:\Users\acer\Desktop\logo\WhatsApp Image 2025-10-11 at 5.25.21 PM (1).jpeg">
              <a:extLst>
                <a:ext uri="{FF2B5EF4-FFF2-40B4-BE49-F238E27FC236}">
                  <a16:creationId xmlns:a16="http://schemas.microsoft.com/office/drawing/2014/main" id="{D794A41A-230E-4CF1-A265-3FD8EBC70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19361" y="3548312"/>
              <a:ext cx="662451" cy="65362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" name="Picture 4" descr="C:\Users\acer\Desktop\logo\WhatsApp Image 2025-10-11 at 5.25.20 PM (1).jpeg">
              <a:extLst>
                <a:ext uri="{FF2B5EF4-FFF2-40B4-BE49-F238E27FC236}">
                  <a16:creationId xmlns:a16="http://schemas.microsoft.com/office/drawing/2014/main" id="{F274E478-49BA-4919-938D-804BCAB0E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24811" y="3593280"/>
              <a:ext cx="1953415" cy="54256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" name="Picture 7" descr="C:\Users\acer\Desktop\logo\WhatsApp Image 2025-10-1.jpeg">
              <a:extLst>
                <a:ext uri="{FF2B5EF4-FFF2-40B4-BE49-F238E27FC236}">
                  <a16:creationId xmlns:a16="http://schemas.microsoft.com/office/drawing/2014/main" id="{FC513D00-2334-477B-B17C-D9C9069C53B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50754" y="3577273"/>
              <a:ext cx="1457796" cy="5585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" name="Picture 8" descr="C:\Users\acer\Desktop\logo\WhatsApp Image 2025-10-11 at 5.25.21 PM.jpeg">
              <a:extLst>
                <a:ext uri="{FF2B5EF4-FFF2-40B4-BE49-F238E27FC236}">
                  <a16:creationId xmlns:a16="http://schemas.microsoft.com/office/drawing/2014/main" id="{E6F5AB90-5378-4818-B2D0-EDEDC1065A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1356" y="3601726"/>
              <a:ext cx="1370556" cy="54263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" name="Picture 9" descr="C:\Users\acer\Desktop\logo\WhatsApp Image 2025-10-11 at 5.25.21 PM (2).jpeg">
              <a:extLst>
                <a:ext uri="{FF2B5EF4-FFF2-40B4-BE49-F238E27FC236}">
                  <a16:creationId xmlns:a16="http://schemas.microsoft.com/office/drawing/2014/main" id="{F834FAC8-A771-4A38-8543-CB001545BC0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95254" y="3567320"/>
              <a:ext cx="951147" cy="64642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Picture 11" descr="C:\Users\acer\Desktop\logo\WhatsApp Image 2025-10-11 at 5.25.20 PM.jpeg">
              <a:extLst>
                <a:ext uri="{FF2B5EF4-FFF2-40B4-BE49-F238E27FC236}">
                  <a16:creationId xmlns:a16="http://schemas.microsoft.com/office/drawing/2014/main" id="{D18697C1-AE02-4CC8-8D09-D0BB43CFC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1938" y="3529541"/>
              <a:ext cx="682390" cy="6653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11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930" t="8746" r="13568" b="16917"/>
            <a:stretch/>
          </p:blipFill>
          <p:spPr>
            <a:xfrm>
              <a:off x="10872230" y="3657776"/>
              <a:ext cx="1426369" cy="4655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58613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51EC6C-7D5C-47A9-9D31-E17590078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7B4D0-A1FD-456A-B8EC-84080041D9BF}" type="datetime1">
              <a:rPr lang="en-IN" smtClean="0"/>
              <a:pPr/>
              <a:t>16-10-2025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2B65B0-B879-4960-81D1-C1A5EFF15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IN"/>
              <a:t>ICE2CPT 2025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F06341-02EF-4AB0-9AF9-0A1019A0B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EAE72-0FE3-4F2E-8999-74BD9984FD6F}" type="slidenum">
              <a:rPr lang="en-IN" smtClean="0"/>
              <a:pPr/>
              <a:t>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40513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7B4D0-A1FD-456A-B8EC-84080041D9BF}" type="datetime1">
              <a:rPr lang="en-IN" smtClean="0"/>
              <a:pPr/>
              <a:t>16-10-2025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IN" smtClean="0"/>
              <a:t>ICE2CPT 2025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3EAE72-0FE3-4F2E-8999-74BD9984FD6F}" type="slidenum">
              <a:rPr lang="en-IN" smtClean="0"/>
              <a:pPr/>
              <a:t>3</a:t>
            </a:fld>
            <a:endParaRPr lang="en-IN" dirty="0"/>
          </a:p>
        </p:txBody>
      </p:sp>
      <p:sp>
        <p:nvSpPr>
          <p:cNvPr id="5" name="Rectangle 4"/>
          <p:cNvSpPr/>
          <p:nvPr/>
        </p:nvSpPr>
        <p:spPr>
          <a:xfrm>
            <a:off x="4378919" y="2749220"/>
            <a:ext cx="324667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Thank You</a:t>
            </a:r>
            <a:endParaRPr lang="en-US" sz="54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99259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54</Words>
  <Application>Microsoft Office PowerPoint</Application>
  <PresentationFormat>Widescreen</PresentationFormat>
  <Paragraphs>17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Surya Prakash</dc:creator>
  <cp:lastModifiedBy>acer</cp:lastModifiedBy>
  <cp:revision>21</cp:revision>
  <dcterms:created xsi:type="dcterms:W3CDTF">2025-10-15T17:59:26Z</dcterms:created>
  <dcterms:modified xsi:type="dcterms:W3CDTF">2025-10-16T10:46:24Z</dcterms:modified>
</cp:coreProperties>
</file>

<file path=docProps/thumbnail.jpeg>
</file>